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67"/>
    <p:restoredTop sz="94697"/>
  </p:normalViewPr>
  <p:slideViewPr>
    <p:cSldViewPr snapToGrid="0" snapToObjects="1">
      <p:cViewPr>
        <p:scale>
          <a:sx n="95" d="100"/>
          <a:sy n="95" d="100"/>
        </p:scale>
        <p:origin x="72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A5E51-4ED6-DE44-B276-5FE1CB6D7D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140443-E728-DF4F-8C27-9F1367EDD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18111-741E-7E40-AB48-18D42ECF7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47390-0F5A-9745-BC03-8C428FD32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562F9-812F-DD49-9CD7-7FBB545AB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11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F610B-C80F-4443-AFE6-6B7D89DD4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82B7E1-DF21-1F40-8DF7-26E1D82B1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971D4-26EC-EF46-9994-742BB59B3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6E06D-6DDB-594E-AD50-6525D99A2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79ADC-F078-854B-8CED-EC1672CA3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47ABA3-4961-9640-931A-71B137B90F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B3E3EE-5C02-454C-90DE-FC6FFA4D0A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2D1CB-D048-224F-AF2A-237EF3813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93AB2-17D8-A64D-ACDF-76C5B8957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47655-31B0-FF4C-8053-2115B75EC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973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28BEE-331D-6145-A735-5F635BF2D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5284C-4EAD-A644-9726-09BA342D5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D02EB-B559-3745-B8DF-86C82DE78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15593-BD61-5148-B24C-BA60DB406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EDF32-B778-F241-A6A2-27D000F2A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C221E-EC41-0241-BFFA-96FEE8FEF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679A0-071B-0F4D-8FE3-A5FB05F49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6AE02-96A1-F64E-BAC4-8C05D21C6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EA204-C56A-B247-987B-301BC07CE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330BB-C822-5D47-8FE4-F04A9A4FC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497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8C49B-80D9-D54C-A795-D8EBB0359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F63DC-3BDA-CD44-9A9E-FD3027893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2B321B-5238-874E-9386-F686C7D15F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FC4BA1-4DC4-4F41-A3BD-8B676D74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8CAF9-7A24-C24B-A5BA-1E6D4F202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A7B67-1055-384D-93DC-CB3C986E3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69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58C8A-0573-7F4C-93DA-3E6E5C406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A25BE-8266-074E-A23F-6C874187F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2DE6D-9778-B841-89C8-511E276F7A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DE20D7-3411-AC42-BC1F-C61E23429A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B9F4BE-46FA-9C44-8BA5-AB81D4DFFA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E668CF-871F-7446-8991-5BC514D86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253C0B-2D6D-8F47-8B34-003060C00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C106EB-C65C-1949-B117-4C2EEECC6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772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0357A-2BE5-9447-BB2D-0471884AA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AE79D8-390B-C04E-8282-2F6836371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03446-1195-C642-89BA-E02F2D6CB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F1FC17-6017-6746-ACB5-25C895FC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206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8A3CD6-34E8-354D-8D18-12D6FC5E2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A76595-45DC-3841-9E06-808A8344D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0F5476-9D5F-F94E-866E-67A7C0792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814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66CD4-8DCF-9540-AE92-AF37BF30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7AEC8-CF0A-414C-8925-4378A096D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B24B4-47A2-CF41-BF02-8AA7E9900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7505B-0D00-CE49-BEAA-895FD02E0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23648-B314-B647-96E7-02BDDBFD9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20955-EBFE-144B-8B13-7FD20274D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27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4B980-8CE8-FF4F-95AC-7D9509A06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F3F8D7-E5F9-0F4B-B758-02E1F669E0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3848F-C29B-754A-B021-638EB57A3B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CD0FE-0B13-DF47-AEF8-43B675BA2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54C12F-1423-3848-8C3D-03D7CC62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5C5F39-FECD-524A-8C19-37D9BD360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21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52B1BF-BE13-594C-BEAB-8EAFEB647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3C67A-DA1B-444C-9BF8-7FFD844B89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DA341-B1E8-3E4D-A99D-85E0A63326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287D6-4B17-7345-B6A8-3FDE8D7511FE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81AB5-6E8D-5043-A495-B384D4AA9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4AE75-D491-6E4E-9019-BABC21EB1A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4F726-A2F5-B94A-B939-DDCA19E3C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05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&#10;&#10;Description automatically generated">
            <a:extLst>
              <a:ext uri="{FF2B5EF4-FFF2-40B4-BE49-F238E27FC236}">
                <a16:creationId xmlns:a16="http://schemas.microsoft.com/office/drawing/2014/main" id="{FF5FD99F-7D61-004F-B1BF-C457BEEFA76F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410" t="-959" r="2382" b="-124"/>
          <a:stretch/>
        </p:blipFill>
        <p:spPr>
          <a:xfrm>
            <a:off x="-225468" y="332508"/>
            <a:ext cx="5668100" cy="566928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BB8626-3B3B-EE45-AE71-36843D95E9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437"/>
          <a:stretch/>
        </p:blipFill>
        <p:spPr>
          <a:xfrm>
            <a:off x="-986809" y="332508"/>
            <a:ext cx="5668100" cy="56692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12F4A5-1186-284B-9067-7C9D449C7E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8" r="38414"/>
          <a:stretch/>
        </p:blipFill>
        <p:spPr>
          <a:xfrm>
            <a:off x="5442632" y="332508"/>
            <a:ext cx="5668101" cy="56692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CD05A1-0C88-4C43-9552-C76784E3A5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614"/>
          <a:stretch/>
        </p:blipFill>
        <p:spPr>
          <a:xfrm>
            <a:off x="4681291" y="332508"/>
            <a:ext cx="5668101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7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CUI, JIN</dc:creator>
  <cp:lastModifiedBy>CUI, JIN</cp:lastModifiedBy>
  <cp:revision>4</cp:revision>
  <dcterms:created xsi:type="dcterms:W3CDTF">2019-08-12T04:29:58Z</dcterms:created>
  <dcterms:modified xsi:type="dcterms:W3CDTF">2019-09-13T05:18:49Z</dcterms:modified>
</cp:coreProperties>
</file>

<file path=docProps/thumbnail.jpeg>
</file>